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E9D9BA1-B7D3-4D48-9686-68BD5EC932AE}" type="datetimeFigureOut">
              <a:rPr lang="pt-BR" smtClean="0"/>
              <a:t>13/09/2012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E40F55F-B976-4C02-9BEF-14390556ED09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32560" y="129374"/>
            <a:ext cx="7406640" cy="1139386"/>
          </a:xfrm>
        </p:spPr>
        <p:txBody>
          <a:bodyPr>
            <a:noAutofit/>
          </a:bodyPr>
          <a:lstStyle/>
          <a:p>
            <a:pPr algn="ctr"/>
            <a:r>
              <a:rPr lang="pt-BR" sz="6600" dirty="0" smtClean="0">
                <a:latin typeface="Candara" pitchFamily="34" charset="0"/>
              </a:rPr>
              <a:t>Logística Integrada</a:t>
            </a:r>
            <a:endParaRPr lang="pt-BR" sz="6600" dirty="0">
              <a:latin typeface="Candar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43608" y="2132856"/>
            <a:ext cx="7956376" cy="498816"/>
          </a:xfrm>
        </p:spPr>
        <p:txBody>
          <a:bodyPr>
            <a:noAutofit/>
          </a:bodyPr>
          <a:lstStyle/>
          <a:p>
            <a:pPr algn="ctr"/>
            <a:r>
              <a:rPr lang="pt-BR" sz="4800" b="1" dirty="0" smtClean="0">
                <a:latin typeface="Candara" pitchFamily="34" charset="0"/>
              </a:rPr>
              <a:t>Texto II </a:t>
            </a:r>
            <a:r>
              <a:rPr lang="pt-BR" sz="4800" dirty="0" smtClean="0">
                <a:latin typeface="Candara" pitchFamily="34" charset="0"/>
              </a:rPr>
              <a:t>- Retorno de Produto: Abordagem Estratégica.</a:t>
            </a:r>
            <a:endParaRPr lang="pt-BR" sz="4800" dirty="0">
              <a:latin typeface="Candar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691680" y="5373216"/>
            <a:ext cx="67687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dirty="0" smtClean="0">
                <a:latin typeface="Candara" pitchFamily="34" charset="0"/>
              </a:rPr>
              <a:t>Diego Buzatto Westin	R.A.:15839-4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latin typeface="Candara" pitchFamily="34" charset="0"/>
              </a:rPr>
              <a:t>Profº: Luciel Henrique de Oliveira</a:t>
            </a:r>
          </a:p>
          <a:p>
            <a:pPr>
              <a:lnSpc>
                <a:spcPct val="150000"/>
              </a:lnSpc>
            </a:pPr>
            <a:r>
              <a:rPr lang="pt-BR" dirty="0" smtClean="0">
                <a:latin typeface="Candara" pitchFamily="34" charset="0"/>
              </a:rPr>
              <a:t>Engenharia de Produção – 8º Período</a:t>
            </a:r>
            <a:endParaRPr lang="pt-BR" dirty="0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02630"/>
            <a:ext cx="716884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4: </a:t>
            </a:r>
            <a:r>
              <a:rPr lang="pt-BR" sz="2000" dirty="0" smtClean="0"/>
              <a:t>Explique e justifique por meio de exemplos, por que os autores afirmam que de acordo com a decisão de centralizar ou descentraliza estabelece-se a estratégia e as ações relacionadas à logística para recuperação do produto de forma eficiente ou ágil.</a:t>
            </a:r>
            <a:br>
              <a:rPr lang="pt-BR" sz="2000" dirty="0" smtClean="0"/>
            </a:b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700808"/>
            <a:ext cx="7498080" cy="3600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Há questões de se pensar sobre a descentralização:</a:t>
            </a:r>
          </a:p>
          <a:p>
            <a:pPr marL="425196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Ela é viável tecnicamente, ou seja, é possível identificar a real condição do produto no campo?</a:t>
            </a:r>
          </a:p>
          <a:p>
            <a:pPr marL="425196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Como envolver e motivar o varejista a participar deste projeto?</a:t>
            </a:r>
          </a:p>
          <a:p>
            <a:pPr marL="425196" indent="-342900"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Estas questões exigem também o posicionamento da empresa responsável pelo retorno. Em alguns casos, a empresa detentora da marca transfere esta responsabilidade aos terceiros que produziram o produto.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346646"/>
            <a:ext cx="716884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5: </a:t>
            </a:r>
            <a:r>
              <a:rPr lang="pt-BR" sz="1800" dirty="0" smtClean="0"/>
              <a:t>Considere uma empresa industrial de seu conhecimento. O que você pensa que poderia ser desenvolvido em suas operações, em termos de "Logística reversa" e "Cadeia reversa"? Explique quais os prováveis ganhos e riscos que a empresa poderia ter se utilizasse este tipo de operação logística.</a:t>
            </a:r>
            <a:br>
              <a:rPr lang="pt-BR" sz="1800" dirty="0" smtClean="0"/>
            </a:b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556792"/>
            <a:ext cx="7498080" cy="39604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Em uma empresa que estagiei, o processo de fabricação do produto se passava inicialmente num estágio chamado Eletrofusão. A eletrofusão nada mais é que três eletrodos que aplicam uma descarga elétrica. Durante a fusão, se adiciona cavaco de ferro para corrigir alguns erros durante a fusão. Após a fusão, o material passa para o setor de seleção, onde irar classificar o material. Na seleção inicia-se o tratamento do material para a retirada do ferro adicionado na fusão. Esse ferro retirado do material, não há utilização dele. A ideia seria reutilizar esse ferro para novamente utilizar na fusão. Realizando isso, seu ganho seria, adquirir menos cavaco de ferro dos fornecedores, e abaixando assim o preço do produto final.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346646"/>
            <a:ext cx="716884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5: </a:t>
            </a:r>
            <a:r>
              <a:rPr lang="pt-BR" sz="1800" dirty="0" smtClean="0"/>
              <a:t>Considere uma empresa industrial de seu conhecimento. O que você pensa que poderia ser desenvolvido em suas operações, em termos de "Logística reversa" e "Cadeia reversa"? Explique quais os prováveis ganhos e riscos que a empresa </a:t>
            </a:r>
            <a:r>
              <a:rPr lang="pt-BR" sz="1800" dirty="0" smtClean="0"/>
              <a:t>poderia ter </a:t>
            </a:r>
            <a:r>
              <a:rPr lang="pt-BR" sz="1800" dirty="0" smtClean="0"/>
              <a:t>se utilizasse este tipo de operação logística.</a:t>
            </a:r>
            <a:br>
              <a:rPr lang="pt-BR" sz="1800" dirty="0" smtClean="0"/>
            </a:b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>
              <a:latin typeface="Candara" pitchFamily="34" charset="0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1187624" y="1580728"/>
            <a:ext cx="7498080" cy="48006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Os riscos que a empresa teriam que investir em pesquisas para poder responder algumas perguntas sobre a reutilização do cavaco de ferro, tais como:</a:t>
            </a: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Quantas vezes esse ferro pode ser utilizados na fusão? </a:t>
            </a: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O ferro durante a fusão não perde suas propriedades?</a:t>
            </a:r>
          </a:p>
          <a:p>
            <a:pPr algn="just">
              <a:lnSpc>
                <a:spcPct val="150000"/>
              </a:lnSpc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Qual o custo economizado nesse processo?</a:t>
            </a:r>
          </a:p>
          <a:p>
            <a:pPr algn="just">
              <a:lnSpc>
                <a:spcPct val="150000"/>
              </a:lnSpc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1: </a:t>
            </a:r>
            <a:r>
              <a:rPr lang="pt-BR" sz="2000" dirty="0" smtClean="0">
                <a:latin typeface="Candara" pitchFamily="34" charset="0"/>
              </a:rPr>
              <a:t>Explique </a:t>
            </a:r>
            <a:r>
              <a:rPr lang="pt-BR" sz="2000" dirty="0" smtClean="0">
                <a:latin typeface="Candara" pitchFamily="34" charset="0"/>
              </a:rPr>
              <a:t>os conceitos de </a:t>
            </a:r>
            <a:r>
              <a:rPr lang="pt-BR" sz="2000" dirty="0" smtClean="0">
                <a:latin typeface="Candara" pitchFamily="34" charset="0"/>
              </a:rPr>
              <a:t>“Logística reversa” e “Cadeia reversa”. Faça </a:t>
            </a:r>
            <a:r>
              <a:rPr lang="pt-BR" sz="2000" dirty="0" smtClean="0">
                <a:latin typeface="Candara" pitchFamily="34" charset="0"/>
              </a:rPr>
              <a:t>uma busca na internet sobre o tema e sintetize suas </a:t>
            </a:r>
            <a:r>
              <a:rPr lang="pt-BR" sz="2000" dirty="0" smtClean="0">
                <a:latin typeface="Candara" pitchFamily="34" charset="0"/>
              </a:rPr>
              <a:t>descobertas</a:t>
            </a:r>
            <a:r>
              <a:rPr lang="pt-BR" sz="2000" dirty="0" smtClean="0">
                <a:latin typeface="Candara" pitchFamily="34" charset="0"/>
              </a:rPr>
              <a:t>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268760"/>
            <a:ext cx="7498080" cy="532859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Define-se como 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Logística Reversa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como o processo de movimentação de componentes de sua destinação final para outro ponto da cadeia, com a finalidade de recuperar valor ou para o descarte.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Podemos dizer também, que a logística reversa é a área que planeja, opera e controla o fluxo, e as informações logísticas correspondentes ao retorno dos bens de pós-venda e de pós-consumo ao ciclo de negócios ou ao ciclo produtivo, agregando-lhes valor de diversas naturezas: econômico, ecológico, legal, competitivo, de imagem corporativa, dentre outros.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A questão principal da Logística Reversa é a viabilização do retorno de bens através de sua reinserção no ciclo de produção ou de negócios e para que isso ocorra, faz-se necessário que se desenvolva numa primeira etapa a análise destes bens de pós-venda e de pós-consumo no intuito de definir o estado destes bens e determinar o processo no qual deverá ser submetido. </a:t>
            </a:r>
            <a:br>
              <a:rPr lang="pt-BR" sz="1600" dirty="0" smtClean="0">
                <a:latin typeface="Arial" pitchFamily="34" charset="0"/>
                <a:cs typeface="Arial" pitchFamily="34" charset="0"/>
              </a:rPr>
            </a:b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1: </a:t>
            </a:r>
            <a:r>
              <a:rPr lang="pt-BR" sz="2000" dirty="0" smtClean="0">
                <a:latin typeface="Candara" pitchFamily="34" charset="0"/>
              </a:rPr>
              <a:t>Explique </a:t>
            </a:r>
            <a:r>
              <a:rPr lang="pt-BR" sz="2000" dirty="0" smtClean="0">
                <a:latin typeface="Candara" pitchFamily="34" charset="0"/>
              </a:rPr>
              <a:t>os conceitos de </a:t>
            </a:r>
            <a:r>
              <a:rPr lang="pt-BR" sz="2000" dirty="0" smtClean="0">
                <a:latin typeface="Candara" pitchFamily="34" charset="0"/>
              </a:rPr>
              <a:t>“Logística reversa” e “Cadeia reversa”. Faça </a:t>
            </a:r>
            <a:r>
              <a:rPr lang="pt-BR" sz="2000" dirty="0" smtClean="0">
                <a:latin typeface="Candara" pitchFamily="34" charset="0"/>
              </a:rPr>
              <a:t>uma busca na internet sobre o tema e sintetize suas </a:t>
            </a:r>
            <a:r>
              <a:rPr lang="pt-BR" sz="2000" dirty="0" smtClean="0">
                <a:latin typeface="Candara" pitchFamily="34" charset="0"/>
              </a:rPr>
              <a:t>descobertas</a:t>
            </a:r>
            <a:r>
              <a:rPr lang="pt-BR" sz="2000" dirty="0" smtClean="0">
                <a:latin typeface="Candara" pitchFamily="34" charset="0"/>
              </a:rPr>
              <a:t>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628800"/>
            <a:ext cx="7498080" cy="1800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O conceito de 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Cadeia Reversa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tem como definição o gerenciamento da movimentação dos produtos de um ponto da cadeia com o objetivo de captura de valores, para o descarte apropriado ou como uma forma de posicionamento estratégico frente a concorrência.</a:t>
            </a:r>
          </a:p>
          <a:p>
            <a:pPr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endParaRPr lang="pt-B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2: </a:t>
            </a:r>
            <a:r>
              <a:rPr lang="pt-BR" sz="2000" dirty="0" smtClean="0">
                <a:latin typeface="Candara" pitchFamily="34" charset="0"/>
              </a:rPr>
              <a:t>Sintetize as principais evidências e descobertas do estudo de caso da empresa de Logística Reversa Baterias Automotivas, apresentado neste texto.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484784"/>
            <a:ext cx="7498080" cy="489654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Com base no estudo de caso, pode ser observado que a fabricação das baterias automotivas, sofrem inicialmente com o aumento do custo da matéria-prima essencial para a fabricação das baterias que é o chumbo. Em 2003, o custo era de R$ 595,25 e em 2006 era de R$ 2.629,00, ou seja, um aumento em três anos de aproximadamente 440%. Com base nesse aumento, as empresas foram buscar novos recursos, e chegaram ao chumbo secundário, ou chumbo reciclado.</a:t>
            </a:r>
          </a:p>
          <a:p>
            <a:pPr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No caso do Brasil, vem enfrentando sérias dificuldades neste setor devido a falta de reservas de chumbo, causando assim um aumento na importação.</a:t>
            </a:r>
          </a:p>
          <a:p>
            <a:pPr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DADO</a:t>
            </a: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Cada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bateria de 9 quilos contém 65% de chumbo, e após a reciclagem resulta em aproximadamente 5,5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quilos e 39,72% de chumbo.</a:t>
            </a:r>
          </a:p>
          <a:p>
            <a:pPr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2: </a:t>
            </a:r>
            <a:r>
              <a:rPr lang="pt-BR" sz="2000" dirty="0" smtClean="0">
                <a:latin typeface="Candara" pitchFamily="34" charset="0"/>
              </a:rPr>
              <a:t>Sintetize as principais evidências e descobertas do estudo de caso da empresa de Logística Reversa Baterias Automotivas, apresentado neste texto.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484784"/>
            <a:ext cx="7498080" cy="309634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Devido a falta de chumbo, o Brasil importou em 2004, do Peru e da Argentina cerca de 69 mil toneladas para atender a demanda.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Com base em estatísticas, a frota brasileira em 2004 que era de 2,2 milhões de veículos, em 2014 estima-se que será de 19,5 milhões, ou seja, computando a vida útil de uma bateria, que é aproximadamente de três anos, o potencial de reciclado será de 30% e estima-se um volume de 5,9 milhões/ano de baterias devolvidas.</a:t>
            </a:r>
          </a:p>
          <a:p>
            <a:pPr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3: </a:t>
            </a:r>
            <a:r>
              <a:rPr lang="pt-BR" sz="2000" dirty="0" smtClean="0">
                <a:latin typeface="Candara" pitchFamily="34" charset="0"/>
              </a:rPr>
              <a:t>Quais as oportunidades e ameaças que uma empresa industrial encontra ao desenvolver estratégias de operações de Logística reversa? Explique e justifique.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700808"/>
            <a:ext cx="7498080" cy="3600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As 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oportunidades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 que as empresas possam ter seria na forma de reutilizar seus próprios produtos. Buscar forma de reciclar ao custo baixo e revender com preços de mercado.</a:t>
            </a: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No estudo de caso, foi dado um problema das baterias automotivas, que sua matéria-prima essencial (chumbo) era muito caro e as empresas fabricantes, dispuseram a achar uma solução para diminuir o custo. A solução vinha da própria bateria, que proporcionou uma reciclagem de 39% do chumbo, ou seja, uma diminuição na importação e no custo final das baterias.</a:t>
            </a:r>
          </a:p>
          <a:p>
            <a:pPr algn="just"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None/>
            </a:pPr>
            <a:endParaRPr lang="pt-BR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-13394"/>
            <a:ext cx="7498080" cy="1498178"/>
          </a:xfrm>
        </p:spPr>
        <p:txBody>
          <a:bodyPr>
            <a:normAutofit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3: </a:t>
            </a:r>
            <a:r>
              <a:rPr lang="pt-BR" sz="2000" dirty="0" smtClean="0">
                <a:latin typeface="Candara" pitchFamily="34" charset="0"/>
              </a:rPr>
              <a:t>Quais as oportunidades e ameaças que uma empresa industrial encontra ao desenvolver estratégias de operações de Logística reversa? Explique e justifique.</a:t>
            </a: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700808"/>
            <a:ext cx="7498080" cy="3600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As 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ameaças</a:t>
            </a:r>
            <a:r>
              <a:rPr lang="pt-B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que as empresas industriais encontra  na operação da logística reversa é saber ao certo onde será descartado o produto no final da vida útil dele, quais os danos ambientais e sociais que o produto irar causar.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16884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4: </a:t>
            </a:r>
            <a:r>
              <a:rPr lang="pt-BR" sz="2000" dirty="0" smtClean="0"/>
              <a:t>Explique e justifique por meio de exemplos, por que os autores afirmam que de acordo com a decisão de centralizar ou descentraliza estabelece-se a estratégia e as ações relacionadas à logística para recuperação do produto de forma eficiente ou ágil.</a:t>
            </a:r>
            <a:br>
              <a:rPr lang="pt-BR" sz="2000" dirty="0" smtClean="0"/>
            </a:br>
            <a:endParaRPr lang="pt-BR" sz="2000" dirty="0">
              <a:latin typeface="Candar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06368" y="1700808"/>
            <a:ext cx="7498080" cy="3600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A ideia dos atores em relação a </a:t>
            </a:r>
            <a:r>
              <a:rPr lang="pt-BR" sz="1600" i="1" dirty="0" smtClean="0">
                <a:latin typeface="Arial" pitchFamily="34" charset="0"/>
                <a:cs typeface="Arial" pitchFamily="34" charset="0"/>
              </a:rPr>
              <a:t>estratégia de centralização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, é que ela visa diminuir os custos logísticos e os custos de restauração de valor para produtos com baixo valor marginal do tempo.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	Ex: Uma empresa de celulares. Ao desenvolver o produto, a empresa há de pensar em como irar descartar o produto e suas peças no final de sua vida útil.</a:t>
            </a:r>
          </a:p>
          <a:p>
            <a:pPr algn="just">
              <a:lnSpc>
                <a:spcPct val="150000"/>
              </a:lnSpc>
              <a:buNone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pt-BR" sz="1600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195713"/>
            <a:ext cx="6696744" cy="247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346646"/>
            <a:ext cx="716884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pt-BR" sz="2000" b="1" dirty="0" smtClean="0">
                <a:latin typeface="Candara" pitchFamily="34" charset="0"/>
              </a:rPr>
              <a:t>Questão 5: </a:t>
            </a:r>
            <a:r>
              <a:rPr lang="pt-BR" sz="1800" dirty="0" smtClean="0"/>
              <a:t>Considere uma empresa industrial de seu conhecimento. O que você pensa que poderia ser desenvolvido em suas operações, em termos de "Logística reversa" e "Cadeia reversa"? Explique quais os prováveis ganhos e riscos que a empresa poderia ter se utilizasse este tipo de operação logística.</a:t>
            </a:r>
            <a:br>
              <a:rPr lang="pt-BR" sz="1800" dirty="0" smtClean="0"/>
            </a:b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dirty="0"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3281" y="1484783"/>
            <a:ext cx="7267191" cy="317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ixaDeTexto 6"/>
          <p:cNvSpPr txBox="1"/>
          <p:nvPr/>
        </p:nvSpPr>
        <p:spPr>
          <a:xfrm>
            <a:off x="1403648" y="501317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	</a:t>
            </a:r>
            <a:r>
              <a:rPr lang="pt-BR" dirty="0" smtClean="0"/>
              <a:t>A configuração de uma cadeia reversa quando é adotada a estratégia de antecipação para quatro condições de retorno: novo, recuperado, para aproveitamento de componentes e para descarte.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177</TotalTime>
  <Words>430</Words>
  <Application>Microsoft Office PowerPoint</Application>
  <PresentationFormat>Apresentação na tela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Solstício</vt:lpstr>
      <vt:lpstr>Logística Integrada</vt:lpstr>
      <vt:lpstr>Questão 1: Explique os conceitos de “Logística reversa” e “Cadeia reversa”. Faça uma busca na internet sobre o tema e sintetize suas descobertas.</vt:lpstr>
      <vt:lpstr>Questão 1: Explique os conceitos de “Logística reversa” e “Cadeia reversa”. Faça uma busca na internet sobre o tema e sintetize suas descobertas.</vt:lpstr>
      <vt:lpstr>Questão 2: Sintetize as principais evidências e descobertas do estudo de caso da empresa de Logística Reversa Baterias Automotivas, apresentado neste texto.</vt:lpstr>
      <vt:lpstr>Questão 2: Sintetize as principais evidências e descobertas do estudo de caso da empresa de Logística Reversa Baterias Automotivas, apresentado neste texto.</vt:lpstr>
      <vt:lpstr>Questão 3: Quais as oportunidades e ameaças que uma empresa industrial encontra ao desenvolver estratégias de operações de Logística reversa? Explique e justifique.</vt:lpstr>
      <vt:lpstr>Questão 3: Quais as oportunidades e ameaças que uma empresa industrial encontra ao desenvolver estratégias de operações de Logística reversa? Explique e justifique.</vt:lpstr>
      <vt:lpstr>Questão 4: Explique e justifique por meio de exemplos, por que os autores afirmam que de acordo com a decisão de centralizar ou descentraliza estabelece-se a estratégia e as ações relacionadas à logística para recuperação do produto de forma eficiente ou ágil. </vt:lpstr>
      <vt:lpstr>Questão 5: Considere uma empresa industrial de seu conhecimento. O que você pensa que poderia ser desenvolvido em suas operações, em termos de "Logística reversa" e "Cadeia reversa"? Explique quais os prováveis ganhos e riscos que a empresa poderia ter se utilizasse este tipo de operação logística.  </vt:lpstr>
      <vt:lpstr>Questão 4: Explique e justifique por meio de exemplos, por que os autores afirmam que de acordo com a decisão de centralizar ou descentraliza estabelece-se a estratégia e as ações relacionadas à logística para recuperação do produto de forma eficiente ou ágil. </vt:lpstr>
      <vt:lpstr>Questão 5: Considere uma empresa industrial de seu conhecimento. O que você pensa que poderia ser desenvolvido em suas operações, em termos de "Logística reversa" e "Cadeia reversa"? Explique quais os prováveis ganhos e riscos que a empresa poderia ter se utilizasse este tipo de operação logística.  </vt:lpstr>
      <vt:lpstr>Questão 5: Considere uma empresa industrial de seu conhecimento. O que você pensa que poderia ser desenvolvido em suas operações, em termos de "Logística reversa" e "Cadeia reversa"? Explique quais os prováveis ganhos e riscos que a empresa poderia ter se utilizasse este tipo de operação logística.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Logística Integrada</dc:title>
  <dc:creator>Diego</dc:creator>
  <cp:lastModifiedBy>Diego</cp:lastModifiedBy>
  <cp:revision>27</cp:revision>
  <dcterms:created xsi:type="dcterms:W3CDTF">2012-09-13T15:49:42Z</dcterms:created>
  <dcterms:modified xsi:type="dcterms:W3CDTF">2012-09-13T18:47:12Z</dcterms:modified>
</cp:coreProperties>
</file>